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7" d="100"/>
          <a:sy n="87" d="100"/>
        </p:scale>
        <p:origin x="73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Mohammad Reza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Ehsani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Sabet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2023-04-14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Wanna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find relationship between launches features and the outcome to see if there was so we can use it to predict future launches based on the same features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2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ways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1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Api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requests and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2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 web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scaping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marL="0" indent="0">
              <a:buNone/>
            </a:pPr>
            <a:endParaRPr lang="en-US" sz="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512278"/>
            <a:ext cx="5461000" cy="4486886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we get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launches data from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then from other 4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 get additional data for launches and gather them to create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launch_dict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Then we filter only falcon 9 Booster Versions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/>
          <p:cNvSpPr/>
          <p:nvPr/>
        </p:nvSpPr>
        <p:spPr>
          <a:xfrm>
            <a:off x="7640515" y="1600200"/>
            <a:ext cx="1802424" cy="91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Spacex</a:t>
            </a:r>
            <a:r>
              <a:rPr lang="en-US" dirty="0" smtClean="0"/>
              <a:t> launches data from </a:t>
            </a:r>
            <a:r>
              <a:rPr lang="en-US" dirty="0" err="1" smtClean="0"/>
              <a:t>api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934199" y="2514047"/>
            <a:ext cx="1005256" cy="552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170984" y="2514046"/>
            <a:ext cx="298940" cy="70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623308" y="2432238"/>
            <a:ext cx="398455" cy="753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105991" y="2432238"/>
            <a:ext cx="1354565" cy="671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0114392" y="3159902"/>
            <a:ext cx="1236785" cy="558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getLaunchSite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8699980" y="3206535"/>
            <a:ext cx="1284890" cy="641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getPayloadData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526223" y="3207568"/>
            <a:ext cx="1020373" cy="555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getCoreData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273809" y="3066221"/>
            <a:ext cx="1040532" cy="846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Get booster versions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6742113" y="3848001"/>
            <a:ext cx="1294296" cy="688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735287" y="3759743"/>
            <a:ext cx="585167" cy="662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8959488" y="3848001"/>
            <a:ext cx="407412" cy="658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9313628" y="3694220"/>
            <a:ext cx="1531055" cy="842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7391274" y="4607045"/>
            <a:ext cx="2646996" cy="91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dirty="0" err="1" smtClean="0"/>
              <a:t>Dataframe</a:t>
            </a:r>
            <a:r>
              <a:rPr lang="en-US" dirty="0" smtClean="0"/>
              <a:t>(</a:t>
            </a:r>
            <a:r>
              <a:rPr lang="en-US" dirty="0" err="1" smtClean="0"/>
              <a:t>launch_dict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1252</Words>
  <Application>Microsoft Office PowerPoint</Application>
  <PresentationFormat>Widescreen</PresentationFormat>
  <Paragraphs>238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Sabet</cp:lastModifiedBy>
  <cp:revision>209</cp:revision>
  <dcterms:created xsi:type="dcterms:W3CDTF">2021-04-29T18:58:34Z</dcterms:created>
  <dcterms:modified xsi:type="dcterms:W3CDTF">2023-04-14T17:23:15Z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